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2" r:id="rId2"/>
    <p:sldId id="256" r:id="rId3"/>
    <p:sldId id="257" r:id="rId4"/>
    <p:sldId id="258" r:id="rId5"/>
    <p:sldId id="259" r:id="rId6"/>
    <p:sldId id="260" r:id="rId7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81" d="100"/>
          <a:sy n="81" d="100"/>
        </p:scale>
        <p:origin x="-1024" y="-12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theme" Target="theme/theme1.xml"/><Relationship Id="rId1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printerSettings" Target="printerSettings/printerSettings1.bin"/><Relationship Id="rId9" Type="http://schemas.openxmlformats.org/officeDocument/2006/relationships/presProps" Target="presProps.xml"/><Relationship Id="rId10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Klicka här för att ändra format på underrubrik i bakgrunden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467277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2485367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61322109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5656585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0561005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77732547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7977681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182569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 smtClean="0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703721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78094837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8087633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Klicka här för att ändra format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 smtClean="0"/>
              <a:t>Klicka här för att ändra format på bakgrundstexten</a:t>
            </a:r>
          </a:p>
          <a:p>
            <a:pPr lvl="1"/>
            <a:r>
              <a:rPr lang="sv-SE" smtClean="0"/>
              <a:t>Nivå två</a:t>
            </a:r>
          </a:p>
          <a:p>
            <a:pPr lvl="2"/>
            <a:r>
              <a:rPr lang="sv-SE" smtClean="0"/>
              <a:t>Nivå tre</a:t>
            </a:r>
          </a:p>
          <a:p>
            <a:pPr lvl="3"/>
            <a:r>
              <a:rPr lang="sv-SE" smtClean="0"/>
              <a:t>Nivå fyra</a:t>
            </a:r>
          </a:p>
          <a:p>
            <a:pPr lvl="4"/>
            <a:r>
              <a:rPr lang="sv-SE" smtClean="0"/>
              <a:t>Nivå fem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0D1B350-1069-444A-A5E8-91E14FF8E3E5}" type="datetimeFigureOut">
              <a:rPr lang="sv-SE" smtClean="0"/>
              <a:t>2014-05-11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E6ADEE4-050A-422C-B6B2-59EA4072336B}" type="slidenum">
              <a:rPr lang="sv-SE" smtClean="0"/>
              <a:t>‹Nr.›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6808340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jpe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4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4" Type="http://schemas.openxmlformats.org/officeDocument/2006/relationships/image" Target="../media/image9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Bildobjekt 5" descr="11.jp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4716016" cy="6865902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4919053" y="404664"/>
            <a:ext cx="4224947" cy="3754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v-SE" sz="2000" b="1" dirty="0"/>
              <a:t>Välkommen till världens första </a:t>
            </a:r>
            <a:r>
              <a:rPr lang="sv-SE" sz="2000" b="1" dirty="0" err="1"/>
              <a:t>våtbarriär</a:t>
            </a:r>
            <a:r>
              <a:rPr lang="sv-SE" sz="2000" b="1" dirty="0"/>
              <a:t>!</a:t>
            </a:r>
          </a:p>
          <a:p>
            <a:endParaRPr lang="sv-SE" i="1" dirty="0" smtClean="0"/>
          </a:p>
          <a:p>
            <a:r>
              <a:rPr lang="sv-SE" i="1" dirty="0" smtClean="0"/>
              <a:t>Vi förenklar </a:t>
            </a:r>
            <a:r>
              <a:rPr lang="sv-SE" i="1" dirty="0"/>
              <a:t>arbetet för alla hantverkare </a:t>
            </a:r>
            <a:r>
              <a:rPr lang="sv-SE" i="1" dirty="0" smtClean="0"/>
              <a:t>och även </a:t>
            </a:r>
            <a:r>
              <a:rPr lang="sv-SE" i="1" dirty="0"/>
              <a:t>för gör-det-självare. </a:t>
            </a:r>
            <a:endParaRPr lang="sv-SE" i="1" dirty="0" smtClean="0"/>
          </a:p>
          <a:p>
            <a:r>
              <a:rPr lang="sv-SE" i="1" dirty="0" err="1" smtClean="0"/>
              <a:t>Eternowall</a:t>
            </a:r>
            <a:r>
              <a:rPr lang="sv-SE" i="1" dirty="0" smtClean="0"/>
              <a:t> </a:t>
            </a:r>
            <a:r>
              <a:rPr lang="sv-SE" i="1" dirty="0"/>
              <a:t>kombinerar fem skikt i samverkan till en </a:t>
            </a:r>
            <a:r>
              <a:rPr lang="sv-SE" i="1" dirty="0" smtClean="0"/>
              <a:t>kraftig</a:t>
            </a:r>
          </a:p>
          <a:p>
            <a:r>
              <a:rPr lang="sv-SE" i="1" dirty="0" err="1" smtClean="0"/>
              <a:t>tätskiktsduk</a:t>
            </a:r>
            <a:r>
              <a:rPr lang="sv-SE" i="1" dirty="0"/>
              <a:t>. Den väl testade och </a:t>
            </a:r>
            <a:r>
              <a:rPr lang="sv-SE" i="1" dirty="0" err="1"/>
              <a:t>godkännda</a:t>
            </a:r>
            <a:r>
              <a:rPr lang="sv-SE" i="1" dirty="0"/>
              <a:t> </a:t>
            </a:r>
            <a:r>
              <a:rPr lang="sv-SE" i="1" dirty="0" err="1"/>
              <a:t>våtbarriären</a:t>
            </a:r>
            <a:r>
              <a:rPr lang="sv-SE" i="1" dirty="0"/>
              <a:t> </a:t>
            </a:r>
            <a:r>
              <a:rPr lang="sv-SE" i="1" dirty="0" err="1"/>
              <a:t>Eternowall</a:t>
            </a:r>
            <a:r>
              <a:rPr lang="sv-SE" i="1" dirty="0"/>
              <a:t> </a:t>
            </a:r>
            <a:endParaRPr lang="sv-SE" i="1" dirty="0" smtClean="0"/>
          </a:p>
          <a:p>
            <a:r>
              <a:rPr lang="sv-SE" i="1" dirty="0" smtClean="0"/>
              <a:t>finns </a:t>
            </a:r>
            <a:r>
              <a:rPr lang="sv-SE" i="1" dirty="0"/>
              <a:t>både som tätskiktssystem för kakel och klinker, </a:t>
            </a:r>
            <a:endParaRPr lang="sv-SE" i="1" dirty="0" smtClean="0"/>
          </a:p>
          <a:p>
            <a:r>
              <a:rPr lang="sv-SE" i="1" dirty="0" smtClean="0"/>
              <a:t>samt </a:t>
            </a:r>
            <a:r>
              <a:rPr lang="sv-SE" i="1" dirty="0"/>
              <a:t>som våtrumstapet med dekorativt </a:t>
            </a:r>
            <a:r>
              <a:rPr lang="sv-SE" i="1" dirty="0" err="1"/>
              <a:t>ytmaterial</a:t>
            </a:r>
            <a:r>
              <a:rPr lang="sv-SE" i="1" dirty="0"/>
              <a:t> eller fototryck.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9069540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ctrTitle"/>
          </p:nvPr>
        </p:nvSpPr>
        <p:spPr>
          <a:xfrm>
            <a:off x="685800" y="-27384"/>
            <a:ext cx="7772400" cy="1470025"/>
          </a:xfrm>
        </p:spPr>
        <p:txBody>
          <a:bodyPr/>
          <a:lstStyle/>
          <a:p>
            <a:r>
              <a:rPr lang="sv-SE" dirty="0" err="1" smtClean="0"/>
              <a:t>Eternowall</a:t>
            </a:r>
            <a:r>
              <a:rPr lang="sv-SE" dirty="0" smtClean="0"/>
              <a:t> Uppbyggnad</a:t>
            </a:r>
            <a:endParaRPr lang="sv-SE" dirty="0"/>
          </a:p>
        </p:txBody>
      </p:sp>
      <p:pic>
        <p:nvPicPr>
          <p:cNvPr id="4098" name="Picture 2" descr="C:\Users\krister.DUNGEN\Desktop\fem-lager-215x280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1340768"/>
            <a:ext cx="3888432" cy="4995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ktangel 3"/>
          <p:cNvSpPr/>
          <p:nvPr/>
        </p:nvSpPr>
        <p:spPr>
          <a:xfrm>
            <a:off x="4211960" y="1303015"/>
            <a:ext cx="4572000" cy="5078313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base"/>
            <a:r>
              <a:rPr lang="sv-SE" b="1" dirty="0"/>
              <a:t>1.Ytskikt </a:t>
            </a:r>
            <a:r>
              <a:rPr lang="sv-SE" dirty="0"/>
              <a:t>Kraftigt och dekorativt ytskikt i flera mönster och färger</a:t>
            </a:r>
          </a:p>
          <a:p>
            <a:pPr fontAlgn="base"/>
            <a:r>
              <a:rPr lang="sv-SE" b="1" dirty="0"/>
              <a:t>2.Barriär</a:t>
            </a:r>
            <a:r>
              <a:rPr lang="sv-SE" dirty="0"/>
              <a:t> </a:t>
            </a:r>
            <a:r>
              <a:rPr lang="sv-SE" dirty="0" err="1"/>
              <a:t>Barriräfilm</a:t>
            </a:r>
            <a:r>
              <a:rPr lang="sv-SE" dirty="0"/>
              <a:t> som tillsammans med lager 3 och 4 ytterligare förbättrar barriäregenskaperna, stabiliteten och styrkan i produkten</a:t>
            </a:r>
          </a:p>
          <a:p>
            <a:pPr fontAlgn="base"/>
            <a:r>
              <a:rPr lang="sv-SE" b="1" dirty="0"/>
              <a:t>3.Barriär</a:t>
            </a:r>
            <a:r>
              <a:rPr lang="sv-SE" dirty="0"/>
              <a:t> Barriärfolie som tillsammans med lager 4 skapar ytterligare barriäregenskaper samt gör produkten starkare och mer </a:t>
            </a:r>
            <a:r>
              <a:rPr lang="sv-SE" dirty="0" err="1"/>
              <a:t>motståndskarftig</a:t>
            </a:r>
            <a:r>
              <a:rPr lang="sv-SE" dirty="0"/>
              <a:t> mot yttre påverkan</a:t>
            </a:r>
          </a:p>
          <a:p>
            <a:pPr fontAlgn="base"/>
            <a:r>
              <a:rPr lang="sv-SE" b="1" dirty="0"/>
              <a:t>4.Barriär</a:t>
            </a:r>
            <a:r>
              <a:rPr lang="sv-SE" dirty="0"/>
              <a:t> Ålderbeständigt material med mycket höga barriäregenskaper som lägger grunden för </a:t>
            </a:r>
            <a:r>
              <a:rPr lang="sv-SE" dirty="0" err="1"/>
              <a:t>Eternowalls</a:t>
            </a:r>
            <a:r>
              <a:rPr lang="sv-SE" dirty="0"/>
              <a:t> unika fukttäthet</a:t>
            </a:r>
          </a:p>
          <a:p>
            <a:pPr fontAlgn="base"/>
            <a:r>
              <a:rPr lang="sv-SE" b="1" dirty="0"/>
              <a:t>5.Bärare</a:t>
            </a:r>
            <a:r>
              <a:rPr lang="sv-SE" dirty="0"/>
              <a:t> Lager med god vidhäftningsförmåga. Lägger grunden en dimensionsstabil men samtidigt följsam produkt som klarar rörelser i den underliggande huskroppen utan att tappa formen</a:t>
            </a:r>
          </a:p>
        </p:txBody>
      </p:sp>
    </p:spTree>
    <p:extLst>
      <p:ext uri="{BB962C8B-B14F-4D97-AF65-F5344CB8AC3E}">
        <p14:creationId xmlns:p14="http://schemas.microsoft.com/office/powerpoint/2010/main" val="46845496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Uppstart</a:t>
            </a:r>
            <a:endParaRPr lang="sv-SE" dirty="0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57200" y="1196752"/>
            <a:ext cx="8229600" cy="4929411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endParaRPr lang="sv-SE" sz="1700" dirty="0" smtClean="0"/>
          </a:p>
          <a:p>
            <a:pPr marL="0" indent="0">
              <a:buNone/>
            </a:pPr>
            <a:r>
              <a:rPr lang="sv-SE" dirty="0" err="1" smtClean="0"/>
              <a:t>Eternowall</a:t>
            </a:r>
            <a:r>
              <a:rPr lang="sv-SE" dirty="0" smtClean="0"/>
              <a:t>. </a:t>
            </a:r>
            <a:r>
              <a:rPr lang="sv-SE" sz="1600" dirty="0" smtClean="0"/>
              <a:t>Under våren 2011 gick riskkapital bolagen Almi </a:t>
            </a:r>
            <a:r>
              <a:rPr lang="sv-SE" sz="1600" dirty="0" err="1" smtClean="0"/>
              <a:t>Invest</a:t>
            </a:r>
            <a:r>
              <a:rPr lang="sv-SE" sz="1600" dirty="0" smtClean="0"/>
              <a:t> samt Tillväxtalliansen in i projektet och bolaget. En försäljningsorganisation skapades samt lager och ekonomi i Örebro startades upp samtidigt. Det var sammanlagt sju personer som arbetade i bolaget från uppstart.</a:t>
            </a:r>
          </a:p>
          <a:p>
            <a:pPr marL="0" indent="0">
              <a:buNone/>
            </a:pPr>
            <a:r>
              <a:rPr lang="sv-SE" sz="3500" dirty="0" smtClean="0"/>
              <a:t>Produkten. </a:t>
            </a:r>
            <a:r>
              <a:rPr lang="sv-SE" sz="1600" dirty="0" smtClean="0"/>
              <a:t>Har genomgått omfattande tester nere hos SP i Borås samt är godkänt av </a:t>
            </a:r>
            <a:r>
              <a:rPr lang="sv-SE" sz="1600" dirty="0" err="1" smtClean="0"/>
              <a:t>Byggkeramikrådet</a:t>
            </a:r>
            <a:r>
              <a:rPr lang="sv-SE" sz="1600" dirty="0" smtClean="0"/>
              <a:t>. Produkten är certifierad och godkänd att använda i våtutrymmen, samt patent registrerad.</a:t>
            </a:r>
          </a:p>
          <a:p>
            <a:pPr marL="0" indent="0">
              <a:buNone/>
            </a:pPr>
            <a:r>
              <a:rPr lang="sv-SE" dirty="0" smtClean="0"/>
              <a:t>Tapetterminalen. </a:t>
            </a:r>
            <a:r>
              <a:rPr lang="sv-SE" sz="1600" dirty="0" smtClean="0"/>
              <a:t>Vi samarbetar med en av Sveriges största grossist och distributör ut mot färghandeln.  De når ut till ca 500 färghandlare i Sverige. Tapetterminalen har vår produkt på deras lager.</a:t>
            </a:r>
          </a:p>
          <a:p>
            <a:pPr marL="0" indent="0">
              <a:buNone/>
            </a:pPr>
            <a:r>
              <a:rPr lang="sv-SE" dirty="0" smtClean="0"/>
              <a:t>Älvsbyhus</a:t>
            </a:r>
            <a:r>
              <a:rPr lang="sv-SE" sz="1600" dirty="0" smtClean="0"/>
              <a:t>. Sveriges största hustillverkare använder </a:t>
            </a:r>
            <a:r>
              <a:rPr lang="sv-SE" sz="1600" dirty="0" err="1" smtClean="0"/>
              <a:t>Eternowall</a:t>
            </a:r>
            <a:r>
              <a:rPr lang="sv-SE" sz="1600" dirty="0" smtClean="0"/>
              <a:t> i sina </a:t>
            </a:r>
            <a:r>
              <a:rPr lang="sv-SE" sz="1600" dirty="0" err="1" smtClean="0"/>
              <a:t>våutrymmen</a:t>
            </a:r>
            <a:r>
              <a:rPr lang="sv-SE" sz="1600" dirty="0" smtClean="0"/>
              <a:t>.</a:t>
            </a:r>
          </a:p>
          <a:p>
            <a:pPr marL="0" indent="0">
              <a:buNone/>
            </a:pPr>
            <a:r>
              <a:rPr lang="sv-SE" dirty="0" err="1" smtClean="0"/>
              <a:t>Flugger</a:t>
            </a:r>
            <a:r>
              <a:rPr lang="sv-SE" sz="1600" dirty="0" smtClean="0"/>
              <a:t>. Danska färgjätten vill inleda ett samarbete med vårt bolag angående </a:t>
            </a:r>
            <a:r>
              <a:rPr lang="sv-SE" sz="1600" dirty="0" err="1" smtClean="0"/>
              <a:t>Eternowall</a:t>
            </a:r>
            <a:r>
              <a:rPr lang="sv-SE" sz="1600" dirty="0" smtClean="0"/>
              <a:t>.</a:t>
            </a:r>
            <a:endParaRPr lang="sv-SE" sz="1600" dirty="0"/>
          </a:p>
        </p:txBody>
      </p:sp>
      <p:sp>
        <p:nvSpPr>
          <p:cNvPr id="4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sv-SE"/>
          </a:p>
        </p:txBody>
      </p:sp>
      <p:pic>
        <p:nvPicPr>
          <p:cNvPr id="10" name="Bildobjekt 9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82011" y="404664"/>
            <a:ext cx="530349" cy="432048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Rektangel 5"/>
          <p:cNvSpPr/>
          <p:nvPr/>
        </p:nvSpPr>
        <p:spPr>
          <a:xfrm>
            <a:off x="7805583" y="548680"/>
            <a:ext cx="130292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v-SE" dirty="0" err="1"/>
              <a:t>Eternowall</a:t>
            </a:r>
            <a:r>
              <a:rPr lang="sv-SE" dirty="0"/>
              <a:t>®</a:t>
            </a:r>
          </a:p>
        </p:txBody>
      </p:sp>
    </p:spTree>
    <p:extLst>
      <p:ext uri="{BB962C8B-B14F-4D97-AF65-F5344CB8AC3E}">
        <p14:creationId xmlns:p14="http://schemas.microsoft.com/office/powerpoint/2010/main" val="18480567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Produkt Certifieringar</a:t>
            </a:r>
            <a:endParaRPr lang="sv-SE" dirty="0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95536" y="1340768"/>
            <a:ext cx="8229600" cy="5112568"/>
          </a:xfrm>
        </p:spPr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sv-SE" dirty="0" smtClean="0"/>
              <a:t>SP. </a:t>
            </a:r>
            <a:r>
              <a:rPr lang="sv-SE" sz="1600" dirty="0" smtClean="0"/>
              <a:t>Produkten har gått igenom omfattande tester nere i Borås på Sverige Tekniska Forskningsinstitut. </a:t>
            </a:r>
            <a:endParaRPr lang="sv-SE" sz="1600" dirty="0"/>
          </a:p>
          <a:p>
            <a:endParaRPr lang="sv-SE" dirty="0" smtClean="0"/>
          </a:p>
          <a:p>
            <a:endParaRPr lang="sv-SE" dirty="0" smtClean="0"/>
          </a:p>
          <a:p>
            <a:pPr marL="0" indent="0">
              <a:buNone/>
            </a:pPr>
            <a:r>
              <a:rPr lang="sv-SE" dirty="0" err="1" smtClean="0"/>
              <a:t>Byggkeramikrådet</a:t>
            </a:r>
            <a:r>
              <a:rPr lang="sv-SE" dirty="0" smtClean="0"/>
              <a:t>. </a:t>
            </a:r>
            <a:r>
              <a:rPr lang="sv-SE" sz="1600" dirty="0" smtClean="0"/>
              <a:t>Produkten är godkänt både på golv samt vägg som tätskikt av branschorganisation BKR som sätter normer och standard för Sveriges plattsättare.</a:t>
            </a:r>
          </a:p>
          <a:p>
            <a:endParaRPr lang="sv-SE" dirty="0" smtClean="0"/>
          </a:p>
          <a:p>
            <a:pPr marL="0" indent="0">
              <a:buNone/>
            </a:pPr>
            <a:endParaRPr lang="sv-SE" dirty="0" smtClean="0"/>
          </a:p>
          <a:p>
            <a:pPr marL="0" indent="0">
              <a:buNone/>
            </a:pPr>
            <a:r>
              <a:rPr lang="sv-SE" dirty="0" smtClean="0"/>
              <a:t>CE Märkning. </a:t>
            </a:r>
            <a:r>
              <a:rPr lang="sv-SE" sz="1600" b="1" dirty="0"/>
              <a:t>CE</a:t>
            </a:r>
            <a:r>
              <a:rPr lang="sv-SE" sz="1600" dirty="0"/>
              <a:t>-märket betyder att tillverkaren eller importören </a:t>
            </a:r>
            <a:r>
              <a:rPr lang="sv-SE" sz="1600" dirty="0" smtClean="0"/>
              <a:t>intygar att </a:t>
            </a:r>
            <a:r>
              <a:rPr lang="sv-SE" sz="1600" dirty="0"/>
              <a:t>produkten uppfyller EU:s grundläggande hälso-, miljö- och säkerhetskrav. </a:t>
            </a:r>
          </a:p>
          <a:p>
            <a:endParaRPr lang="sv-SE" sz="1600" dirty="0" smtClean="0"/>
          </a:p>
          <a:p>
            <a:pPr marL="0" indent="0">
              <a:buNone/>
            </a:pPr>
            <a:endParaRPr lang="sv-SE" dirty="0" smtClean="0"/>
          </a:p>
          <a:p>
            <a:pPr marL="0" indent="0">
              <a:buNone/>
            </a:pPr>
            <a:r>
              <a:rPr lang="sv-SE" dirty="0" err="1" smtClean="0"/>
              <a:t>Etag</a:t>
            </a:r>
            <a:r>
              <a:rPr lang="sv-SE" dirty="0" smtClean="0"/>
              <a:t> 022. </a:t>
            </a:r>
            <a:r>
              <a:rPr lang="sv-SE" sz="1700" dirty="0" err="1"/>
              <a:t>Etag</a:t>
            </a:r>
            <a:r>
              <a:rPr lang="sv-SE" sz="1700" dirty="0"/>
              <a:t> 022 behandlar vatten-tätningssystem för golv och eller väggar i våtrum och är utfärdad av medlemmar i EOTA, som är EU:s organ för</a:t>
            </a:r>
            <a:br>
              <a:rPr lang="sv-SE" sz="1700" dirty="0"/>
            </a:br>
            <a:r>
              <a:rPr lang="sv-SE" sz="1700" dirty="0"/>
              <a:t>tekniska godkännanden.</a:t>
            </a:r>
            <a:endParaRPr lang="sv-SE" sz="1700" dirty="0" smtClean="0"/>
          </a:p>
          <a:p>
            <a:pPr marL="0" indent="0">
              <a:buNone/>
            </a:pPr>
            <a:endParaRPr lang="sv-SE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700808"/>
            <a:ext cx="1778598" cy="93610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 descr="C:\Users\krister.DUNGEN\Desktop\logo bkr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3284984"/>
            <a:ext cx="1778597" cy="9361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4869160"/>
            <a:ext cx="1778598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2835130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-171400"/>
            <a:ext cx="8229600" cy="1143000"/>
          </a:xfrm>
        </p:spPr>
        <p:txBody>
          <a:bodyPr/>
          <a:lstStyle/>
          <a:p>
            <a:r>
              <a:rPr lang="sv-SE" dirty="0" smtClean="0"/>
              <a:t>Produkt egenskaper</a:t>
            </a:r>
            <a:endParaRPr lang="sv-SE" dirty="0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39552" y="692696"/>
            <a:ext cx="8229600" cy="612068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sv-SE" dirty="0" smtClean="0"/>
              <a:t>Unikiteten. </a:t>
            </a:r>
            <a:r>
              <a:rPr lang="sv-SE" sz="1600" dirty="0" smtClean="0"/>
              <a:t>Du kan använda den som ytskikt eller tätskikt eller kakla delar av den.                                                                        </a:t>
            </a:r>
            <a:r>
              <a:rPr lang="sv-SE" sz="1600" b="1" i="1" dirty="0" smtClean="0"/>
              <a:t>Finns ingen liknande produkt på marknaden idag.</a:t>
            </a:r>
          </a:p>
          <a:p>
            <a:pPr marL="0" indent="0">
              <a:buNone/>
            </a:pPr>
            <a:r>
              <a:rPr lang="sv-SE" dirty="0" smtClean="0"/>
              <a:t>                          </a:t>
            </a:r>
          </a:p>
          <a:p>
            <a:pPr marL="0" indent="0">
              <a:buNone/>
            </a:pPr>
            <a:r>
              <a:rPr lang="sv-SE" dirty="0" smtClean="0"/>
              <a:t>                          Ytskikt. </a:t>
            </a:r>
            <a:r>
              <a:rPr lang="sv-SE" sz="1600" dirty="0" smtClean="0"/>
              <a:t>Sätt upp produkten som den är direkt på väggen.</a:t>
            </a:r>
          </a:p>
          <a:p>
            <a:pPr marL="0" indent="0">
              <a:buNone/>
            </a:pPr>
            <a:endParaRPr lang="sv-SE" dirty="0" smtClean="0"/>
          </a:p>
          <a:p>
            <a:pPr marL="0" indent="0">
              <a:buNone/>
            </a:pPr>
            <a:endParaRPr lang="sv-SE" dirty="0"/>
          </a:p>
          <a:p>
            <a:pPr marL="0" indent="0">
              <a:buNone/>
            </a:pPr>
            <a:r>
              <a:rPr lang="sv-SE" dirty="0" smtClean="0"/>
              <a:t>                          Tätskikt.</a:t>
            </a:r>
            <a:r>
              <a:rPr lang="sv-SE" sz="1600" dirty="0" smtClean="0"/>
              <a:t> </a:t>
            </a:r>
            <a:r>
              <a:rPr lang="sv-SE" sz="1600" dirty="0"/>
              <a:t>T</a:t>
            </a:r>
            <a:r>
              <a:rPr lang="sv-SE" sz="1600" dirty="0" smtClean="0"/>
              <a:t>ätskikt bakom kakel på väggen eller klinker på golvet.</a:t>
            </a:r>
          </a:p>
          <a:p>
            <a:pPr marL="0" indent="0">
              <a:buNone/>
            </a:pPr>
            <a:endParaRPr lang="sv-SE" dirty="0" smtClean="0"/>
          </a:p>
          <a:p>
            <a:pPr marL="0" indent="0">
              <a:buNone/>
            </a:pPr>
            <a:r>
              <a:rPr lang="sv-SE" dirty="0" smtClean="0"/>
              <a:t>                          Design panel. </a:t>
            </a:r>
            <a:r>
              <a:rPr lang="sv-SE" sz="1600" dirty="0" smtClean="0"/>
              <a:t>Skapa din egen foto panel.</a:t>
            </a:r>
            <a:endParaRPr lang="sv-SE" sz="1600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9" y="1628800"/>
            <a:ext cx="2304255" cy="166449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4941168"/>
            <a:ext cx="2304256" cy="17730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6" name="Picture 4" descr="C:\Users\krister.DUNGEN\Desktop\thumbs_tatskikt.jp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3284984"/>
            <a:ext cx="2304256" cy="16644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452928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Övrigt</a:t>
            </a:r>
            <a:endParaRPr lang="sv-SE" dirty="0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sv-SE" dirty="0" smtClean="0"/>
              <a:t>Lager </a:t>
            </a:r>
            <a:r>
              <a:rPr lang="sv-SE" sz="1600" dirty="0" smtClean="0"/>
              <a:t>Ligger i Örebro och är på ca 200 kvm stort pallställs lager.</a:t>
            </a:r>
          </a:p>
          <a:p>
            <a:pPr marL="0" indent="0">
              <a:buNone/>
            </a:pPr>
            <a:r>
              <a:rPr lang="sv-SE" dirty="0" smtClean="0"/>
              <a:t>Lager saldo </a:t>
            </a:r>
            <a:r>
              <a:rPr lang="sv-SE" sz="1600" dirty="0" smtClean="0"/>
              <a:t>20244 löpmeter 128 cm bred produkt. 3589 löpmeter 65 cm smal produkt.</a:t>
            </a:r>
          </a:p>
          <a:p>
            <a:pPr marL="0" indent="0">
              <a:buNone/>
            </a:pPr>
            <a:r>
              <a:rPr lang="sv-SE" dirty="0" smtClean="0"/>
              <a:t>Inpris </a:t>
            </a:r>
            <a:r>
              <a:rPr lang="sv-SE" sz="1600" dirty="0" smtClean="0"/>
              <a:t> 40-45:-/kvm beroende på tillverkning.</a:t>
            </a:r>
          </a:p>
          <a:p>
            <a:pPr marL="0" indent="0">
              <a:buNone/>
            </a:pPr>
            <a:r>
              <a:rPr lang="sv-SE" dirty="0" smtClean="0"/>
              <a:t>Utpris </a:t>
            </a:r>
            <a:r>
              <a:rPr lang="sv-SE" sz="1600" dirty="0" smtClean="0"/>
              <a:t>80:-/kvm och uppåt beroende på volym samt  vem som köper.</a:t>
            </a:r>
          </a:p>
          <a:p>
            <a:pPr marL="0" indent="0">
              <a:buNone/>
            </a:pPr>
            <a:r>
              <a:rPr lang="sv-SE" dirty="0" smtClean="0"/>
              <a:t>Mönster </a:t>
            </a:r>
            <a:r>
              <a:rPr lang="sv-SE" sz="1600" dirty="0" smtClean="0"/>
              <a:t>Finns i alla mönster.</a:t>
            </a:r>
          </a:p>
          <a:p>
            <a:pPr marL="0" indent="0">
              <a:buNone/>
            </a:pPr>
            <a:r>
              <a:rPr lang="sv-SE" dirty="0" err="1" smtClean="0"/>
              <a:t>Marknadsmatrial</a:t>
            </a:r>
            <a:r>
              <a:rPr lang="sv-SE" dirty="0" smtClean="0"/>
              <a:t> </a:t>
            </a:r>
            <a:r>
              <a:rPr lang="sv-SE" sz="1600" dirty="0" smtClean="0"/>
              <a:t>Finns små kollektionsböcker samt broschyrer.</a:t>
            </a:r>
            <a:endParaRPr lang="sv-SE" sz="1600" dirty="0"/>
          </a:p>
        </p:txBody>
      </p:sp>
    </p:spTree>
    <p:extLst>
      <p:ext uri="{BB962C8B-B14F-4D97-AF65-F5344CB8AC3E}">
        <p14:creationId xmlns:p14="http://schemas.microsoft.com/office/powerpoint/2010/main" val="398383536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2265</TotalTime>
  <Words>375</Words>
  <Application>Microsoft Macintosh PowerPoint</Application>
  <PresentationFormat>Bildspel på skärmen (4:3)</PresentationFormat>
  <Paragraphs>48</Paragraphs>
  <Slides>6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Bildrubriker</vt:lpstr>
      </vt:variant>
      <vt:variant>
        <vt:i4>6</vt:i4>
      </vt:variant>
    </vt:vector>
  </HeadingPairs>
  <TitlesOfParts>
    <vt:vector size="7" baseType="lpstr">
      <vt:lpstr>Office-tema</vt:lpstr>
      <vt:lpstr>PowerPoint-presentation</vt:lpstr>
      <vt:lpstr>Eternowall Uppbyggnad</vt:lpstr>
      <vt:lpstr>Uppstart</vt:lpstr>
      <vt:lpstr>Produkt Certifieringar</vt:lpstr>
      <vt:lpstr>Produkt egenskaper</vt:lpstr>
      <vt:lpstr>Övrigt</vt:lpstr>
    </vt:vector>
  </TitlesOfParts>
  <Company>HP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Bakgrund</dc:title>
  <dc:creator>Krister Lindroth</dc:creator>
  <cp:lastModifiedBy>Mikael Wickbom</cp:lastModifiedBy>
  <cp:revision>34</cp:revision>
  <dcterms:created xsi:type="dcterms:W3CDTF">2014-04-08T15:03:39Z</dcterms:created>
  <dcterms:modified xsi:type="dcterms:W3CDTF">2014-05-11T10:43:38Z</dcterms:modified>
</cp:coreProperties>
</file>